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906000" cy="6858000" type="A4"/>
  <p:notesSz cx="9929813" cy="6797675"/>
  <p:defaultTextStyle>
    <a:defPPr>
      <a:defRPr lang="fr-FR"/>
    </a:defPPr>
    <a:lvl1pPr marL="0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7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0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4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7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1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74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8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1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36" autoAdjust="0"/>
    <p:restoredTop sz="96265" autoAdjust="0"/>
  </p:normalViewPr>
  <p:slideViewPr>
    <p:cSldViewPr>
      <p:cViewPr varScale="1">
        <p:scale>
          <a:sx n="122" d="100"/>
          <a:sy n="122" d="100"/>
        </p:scale>
        <p:origin x="576" y="96"/>
      </p:cViewPr>
      <p:guideLst>
        <p:guide orient="horz" pos="799"/>
        <p:guide pos="17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14" d="100"/>
          <a:sy n="114" d="100"/>
        </p:scale>
        <p:origin x="208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2370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1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0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1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1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62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0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43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84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25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22CB5F31-75F0-4BF5-AC25-8FE998BCF0AA}" type="datetimeFigureOut">
              <a:rPr lang="fr-FR" smtClean="0"/>
              <a:t>17/11/2018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902EEFDA-444B-4F2B-AD43-C937BF4503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12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1" y="1600203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22CB5F31-75F0-4BF5-AC25-8FE998BCF0AA}" type="datetimeFigureOut">
              <a:rPr lang="fr-FR" smtClean="0"/>
              <a:t>17/11/2018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902EEFDA-444B-4F2B-AD43-C937BF4503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030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22CB5F31-75F0-4BF5-AC25-8FE998BCF0AA}" type="datetimeFigureOut">
              <a:rPr lang="fr-FR" smtClean="0"/>
              <a:t>17/11/2018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902EEFDA-444B-4F2B-AD43-C937BF4503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750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1" y="1600203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22CB5F31-75F0-4BF5-AC25-8FE998BCF0AA}" type="datetimeFigureOut">
              <a:rPr lang="fr-FR" smtClean="0"/>
              <a:t>17/11/2018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902EEFDA-444B-4F2B-AD43-C937BF4503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337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2981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1pPr>
            <a:lvl2pPr marL="340659" indent="0">
              <a:buNone/>
              <a:defRPr sz="1341">
                <a:solidFill>
                  <a:schemeClr val="tx1">
                    <a:tint val="75000"/>
                  </a:schemeClr>
                </a:solidFill>
              </a:defRPr>
            </a:lvl2pPr>
            <a:lvl3pPr marL="681320" indent="0">
              <a:buNone/>
              <a:defRPr sz="1192">
                <a:solidFill>
                  <a:schemeClr val="tx1">
                    <a:tint val="75000"/>
                  </a:schemeClr>
                </a:solidFill>
              </a:defRPr>
            </a:lvl3pPr>
            <a:lvl4pPr marL="1021979" indent="0">
              <a:buNone/>
              <a:defRPr sz="1043">
                <a:solidFill>
                  <a:schemeClr val="tx1">
                    <a:tint val="75000"/>
                  </a:schemeClr>
                </a:solidFill>
              </a:defRPr>
            </a:lvl4pPr>
            <a:lvl5pPr marL="1362639" indent="0">
              <a:buNone/>
              <a:defRPr sz="1043">
                <a:solidFill>
                  <a:schemeClr val="tx1">
                    <a:tint val="75000"/>
                  </a:schemeClr>
                </a:solidFill>
              </a:defRPr>
            </a:lvl5pPr>
            <a:lvl6pPr marL="1703298" indent="0">
              <a:buNone/>
              <a:defRPr sz="1043">
                <a:solidFill>
                  <a:schemeClr val="tx1">
                    <a:tint val="75000"/>
                  </a:schemeClr>
                </a:solidFill>
              </a:defRPr>
            </a:lvl6pPr>
            <a:lvl7pPr marL="2043958" indent="0">
              <a:buNone/>
              <a:defRPr sz="1043">
                <a:solidFill>
                  <a:schemeClr val="tx1">
                    <a:tint val="75000"/>
                  </a:schemeClr>
                </a:solidFill>
              </a:defRPr>
            </a:lvl7pPr>
            <a:lvl8pPr marL="2384618" indent="0">
              <a:buNone/>
              <a:defRPr sz="1043">
                <a:solidFill>
                  <a:schemeClr val="tx1">
                    <a:tint val="75000"/>
                  </a:schemeClr>
                </a:solidFill>
              </a:defRPr>
            </a:lvl8pPr>
            <a:lvl9pPr marL="2725277" indent="0">
              <a:buNone/>
              <a:defRPr sz="10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22CB5F31-75F0-4BF5-AC25-8FE998BCF0AA}" type="datetimeFigureOut">
              <a:rPr lang="fr-FR" smtClean="0"/>
              <a:t>17/11/2018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902EEFDA-444B-4F2B-AD43-C937BF4503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28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1" y="1600203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086"/>
            </a:lvl1pPr>
            <a:lvl2pPr>
              <a:defRPr sz="1788"/>
            </a:lvl2pPr>
            <a:lvl3pPr>
              <a:defRPr sz="1490"/>
            </a:lvl3pPr>
            <a:lvl4pPr>
              <a:defRPr sz="1341"/>
            </a:lvl4pPr>
            <a:lvl5pPr>
              <a:defRPr sz="1341"/>
            </a:lvl5pPr>
            <a:lvl6pPr>
              <a:defRPr sz="1341"/>
            </a:lvl6pPr>
            <a:lvl7pPr>
              <a:defRPr sz="1341"/>
            </a:lvl7pPr>
            <a:lvl8pPr>
              <a:defRPr sz="1341"/>
            </a:lvl8pPr>
            <a:lvl9pPr>
              <a:defRPr sz="1341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086"/>
            </a:lvl1pPr>
            <a:lvl2pPr>
              <a:defRPr sz="1788"/>
            </a:lvl2pPr>
            <a:lvl3pPr>
              <a:defRPr sz="1490"/>
            </a:lvl3pPr>
            <a:lvl4pPr>
              <a:defRPr sz="1341"/>
            </a:lvl4pPr>
            <a:lvl5pPr>
              <a:defRPr sz="1341"/>
            </a:lvl5pPr>
            <a:lvl6pPr>
              <a:defRPr sz="1341"/>
            </a:lvl6pPr>
            <a:lvl7pPr>
              <a:defRPr sz="1341"/>
            </a:lvl7pPr>
            <a:lvl8pPr>
              <a:defRPr sz="1341"/>
            </a:lvl8pPr>
            <a:lvl9pPr>
              <a:defRPr sz="1341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22CB5F31-75F0-4BF5-AC25-8FE998BCF0AA}" type="datetimeFigureOut">
              <a:rPr lang="fr-FR" smtClean="0"/>
              <a:t>17/11/2018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902EEFDA-444B-4F2B-AD43-C937BF4503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41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88" b="1"/>
            </a:lvl1pPr>
            <a:lvl2pPr marL="340659" indent="0">
              <a:buNone/>
              <a:defRPr sz="1490" b="1"/>
            </a:lvl2pPr>
            <a:lvl3pPr marL="681320" indent="0">
              <a:buNone/>
              <a:defRPr sz="1341" b="1"/>
            </a:lvl3pPr>
            <a:lvl4pPr marL="1021979" indent="0">
              <a:buNone/>
              <a:defRPr sz="1192" b="1"/>
            </a:lvl4pPr>
            <a:lvl5pPr marL="1362639" indent="0">
              <a:buNone/>
              <a:defRPr sz="1192" b="1"/>
            </a:lvl5pPr>
            <a:lvl6pPr marL="1703298" indent="0">
              <a:buNone/>
              <a:defRPr sz="1192" b="1"/>
            </a:lvl6pPr>
            <a:lvl7pPr marL="2043958" indent="0">
              <a:buNone/>
              <a:defRPr sz="1192" b="1"/>
            </a:lvl7pPr>
            <a:lvl8pPr marL="2384618" indent="0">
              <a:buNone/>
              <a:defRPr sz="1192" b="1"/>
            </a:lvl8pPr>
            <a:lvl9pPr marL="2725277" indent="0">
              <a:buNone/>
              <a:defRPr sz="1192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788"/>
            </a:lvl1pPr>
            <a:lvl2pPr>
              <a:defRPr sz="1490"/>
            </a:lvl2pPr>
            <a:lvl3pPr>
              <a:defRPr sz="1341"/>
            </a:lvl3pPr>
            <a:lvl4pPr>
              <a:defRPr sz="1192"/>
            </a:lvl4pPr>
            <a:lvl5pPr>
              <a:defRPr sz="1192"/>
            </a:lvl5pPr>
            <a:lvl6pPr>
              <a:defRPr sz="1192"/>
            </a:lvl6pPr>
            <a:lvl7pPr>
              <a:defRPr sz="1192"/>
            </a:lvl7pPr>
            <a:lvl8pPr>
              <a:defRPr sz="1192"/>
            </a:lvl8pPr>
            <a:lvl9pPr>
              <a:defRPr sz="119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88" b="1"/>
            </a:lvl1pPr>
            <a:lvl2pPr marL="340659" indent="0">
              <a:buNone/>
              <a:defRPr sz="1490" b="1"/>
            </a:lvl2pPr>
            <a:lvl3pPr marL="681320" indent="0">
              <a:buNone/>
              <a:defRPr sz="1341" b="1"/>
            </a:lvl3pPr>
            <a:lvl4pPr marL="1021979" indent="0">
              <a:buNone/>
              <a:defRPr sz="1192" b="1"/>
            </a:lvl4pPr>
            <a:lvl5pPr marL="1362639" indent="0">
              <a:buNone/>
              <a:defRPr sz="1192" b="1"/>
            </a:lvl5pPr>
            <a:lvl6pPr marL="1703298" indent="0">
              <a:buNone/>
              <a:defRPr sz="1192" b="1"/>
            </a:lvl6pPr>
            <a:lvl7pPr marL="2043958" indent="0">
              <a:buNone/>
              <a:defRPr sz="1192" b="1"/>
            </a:lvl7pPr>
            <a:lvl8pPr marL="2384618" indent="0">
              <a:buNone/>
              <a:defRPr sz="1192" b="1"/>
            </a:lvl8pPr>
            <a:lvl9pPr marL="2725277" indent="0">
              <a:buNone/>
              <a:defRPr sz="1192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1788"/>
            </a:lvl1pPr>
            <a:lvl2pPr>
              <a:defRPr sz="1490"/>
            </a:lvl2pPr>
            <a:lvl3pPr>
              <a:defRPr sz="1341"/>
            </a:lvl3pPr>
            <a:lvl4pPr>
              <a:defRPr sz="1192"/>
            </a:lvl4pPr>
            <a:lvl5pPr>
              <a:defRPr sz="1192"/>
            </a:lvl5pPr>
            <a:lvl6pPr>
              <a:defRPr sz="1192"/>
            </a:lvl6pPr>
            <a:lvl7pPr>
              <a:defRPr sz="1192"/>
            </a:lvl7pPr>
            <a:lvl8pPr>
              <a:defRPr sz="1192"/>
            </a:lvl8pPr>
            <a:lvl9pPr>
              <a:defRPr sz="119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22CB5F31-75F0-4BF5-AC25-8FE998BCF0AA}" type="datetimeFigureOut">
              <a:rPr lang="fr-FR" smtClean="0"/>
              <a:t>17/11/2018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902EEFDA-444B-4F2B-AD43-C937BF4503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94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22CB5F31-75F0-4BF5-AC25-8FE998BCF0AA}" type="datetimeFigureOut">
              <a:rPr lang="fr-FR" smtClean="0"/>
              <a:t>17/11/2018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902EEFDA-444B-4F2B-AD43-C937BF4503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600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0812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49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384"/>
            </a:lvl1pPr>
            <a:lvl2pPr>
              <a:defRPr sz="2086"/>
            </a:lvl2pPr>
            <a:lvl3pPr>
              <a:defRPr sz="1788"/>
            </a:lvl3pPr>
            <a:lvl4pPr>
              <a:defRPr sz="1490"/>
            </a:lvl4pPr>
            <a:lvl5pPr>
              <a:defRPr sz="1490"/>
            </a:lvl5pPr>
            <a:lvl6pPr>
              <a:defRPr sz="1490"/>
            </a:lvl6pPr>
            <a:lvl7pPr>
              <a:defRPr sz="1490"/>
            </a:lvl7pPr>
            <a:lvl8pPr>
              <a:defRPr sz="1490"/>
            </a:lvl8pPr>
            <a:lvl9pPr>
              <a:defRPr sz="149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2" y="1435104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43"/>
            </a:lvl1pPr>
            <a:lvl2pPr marL="340659" indent="0">
              <a:buNone/>
              <a:defRPr sz="894"/>
            </a:lvl2pPr>
            <a:lvl3pPr marL="681320" indent="0">
              <a:buNone/>
              <a:defRPr sz="745"/>
            </a:lvl3pPr>
            <a:lvl4pPr marL="1021979" indent="0">
              <a:buNone/>
              <a:defRPr sz="671"/>
            </a:lvl4pPr>
            <a:lvl5pPr marL="1362639" indent="0">
              <a:buNone/>
              <a:defRPr sz="671"/>
            </a:lvl5pPr>
            <a:lvl6pPr marL="1703298" indent="0">
              <a:buNone/>
              <a:defRPr sz="671"/>
            </a:lvl6pPr>
            <a:lvl7pPr marL="2043958" indent="0">
              <a:buNone/>
              <a:defRPr sz="671"/>
            </a:lvl7pPr>
            <a:lvl8pPr marL="2384618" indent="0">
              <a:buNone/>
              <a:defRPr sz="671"/>
            </a:lvl8pPr>
            <a:lvl9pPr marL="2725277" indent="0">
              <a:buNone/>
              <a:defRPr sz="67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22CB5F31-75F0-4BF5-AC25-8FE998BCF0AA}" type="datetimeFigureOut">
              <a:rPr lang="fr-FR" smtClean="0"/>
              <a:t>17/11/2018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902EEFDA-444B-4F2B-AD43-C937BF4503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1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49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84"/>
            </a:lvl1pPr>
            <a:lvl2pPr marL="340659" indent="0">
              <a:buNone/>
              <a:defRPr sz="2086"/>
            </a:lvl2pPr>
            <a:lvl3pPr marL="681320" indent="0">
              <a:buNone/>
              <a:defRPr sz="1788"/>
            </a:lvl3pPr>
            <a:lvl4pPr marL="1021979" indent="0">
              <a:buNone/>
              <a:defRPr sz="1490"/>
            </a:lvl4pPr>
            <a:lvl5pPr marL="1362639" indent="0">
              <a:buNone/>
              <a:defRPr sz="1490"/>
            </a:lvl5pPr>
            <a:lvl6pPr marL="1703298" indent="0">
              <a:buNone/>
              <a:defRPr sz="1490"/>
            </a:lvl6pPr>
            <a:lvl7pPr marL="2043958" indent="0">
              <a:buNone/>
              <a:defRPr sz="1490"/>
            </a:lvl7pPr>
            <a:lvl8pPr marL="2384618" indent="0">
              <a:buNone/>
              <a:defRPr sz="1490"/>
            </a:lvl8pPr>
            <a:lvl9pPr marL="2725277" indent="0">
              <a:buNone/>
              <a:defRPr sz="149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43"/>
            </a:lvl1pPr>
            <a:lvl2pPr marL="340659" indent="0">
              <a:buNone/>
              <a:defRPr sz="894"/>
            </a:lvl2pPr>
            <a:lvl3pPr marL="681320" indent="0">
              <a:buNone/>
              <a:defRPr sz="745"/>
            </a:lvl3pPr>
            <a:lvl4pPr marL="1021979" indent="0">
              <a:buNone/>
              <a:defRPr sz="671"/>
            </a:lvl4pPr>
            <a:lvl5pPr marL="1362639" indent="0">
              <a:buNone/>
              <a:defRPr sz="671"/>
            </a:lvl5pPr>
            <a:lvl6pPr marL="1703298" indent="0">
              <a:buNone/>
              <a:defRPr sz="671"/>
            </a:lvl6pPr>
            <a:lvl7pPr marL="2043958" indent="0">
              <a:buNone/>
              <a:defRPr sz="671"/>
            </a:lvl7pPr>
            <a:lvl8pPr marL="2384618" indent="0">
              <a:buNone/>
              <a:defRPr sz="671"/>
            </a:lvl8pPr>
            <a:lvl9pPr marL="2725277" indent="0">
              <a:buNone/>
              <a:defRPr sz="67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22CB5F31-75F0-4BF5-AC25-8FE998BCF0AA}" type="datetimeFigureOut">
              <a:rPr lang="fr-FR" smtClean="0"/>
              <a:t>17/11/2018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/>
          <a:lstStyle/>
          <a:p>
            <a:fld id="{902EEFDA-444B-4F2B-AD43-C937BF4503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35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5025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681320" rtl="0" eaLnBrk="1" latinLnBrk="0" hangingPunct="1">
        <a:spcBef>
          <a:spcPct val="0"/>
        </a:spcBef>
        <a:buNone/>
        <a:defRPr sz="32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495" indent="-255495" algn="l" defTabSz="681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84" kern="1200">
          <a:solidFill>
            <a:schemeClr val="tx1"/>
          </a:solidFill>
          <a:latin typeface="+mn-lt"/>
          <a:ea typeface="+mn-ea"/>
          <a:cs typeface="+mn-cs"/>
        </a:defRPr>
      </a:lvl1pPr>
      <a:lvl2pPr marL="553572" indent="-212913" algn="l" defTabSz="68132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86" kern="1200">
          <a:solidFill>
            <a:schemeClr val="tx1"/>
          </a:solidFill>
          <a:latin typeface="+mn-lt"/>
          <a:ea typeface="+mn-ea"/>
          <a:cs typeface="+mn-cs"/>
        </a:defRPr>
      </a:lvl2pPr>
      <a:lvl3pPr marL="851649" indent="-170330" algn="l" defTabSz="681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788" kern="1200">
          <a:solidFill>
            <a:schemeClr val="tx1"/>
          </a:solidFill>
          <a:latin typeface="+mn-lt"/>
          <a:ea typeface="+mn-ea"/>
          <a:cs typeface="+mn-cs"/>
        </a:defRPr>
      </a:lvl3pPr>
      <a:lvl4pPr marL="1192308" indent="-170330" algn="l" defTabSz="68132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32969" indent="-170330" algn="l" defTabSz="681320" rtl="0" eaLnBrk="1" latinLnBrk="0" hangingPunct="1">
        <a:spcBef>
          <a:spcPct val="20000"/>
        </a:spcBef>
        <a:buFont typeface="Arial" panose="020B0604020202020204" pitchFamily="34" charset="0"/>
        <a:buChar char="»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73628" indent="-170330" algn="l" defTabSz="681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14288" indent="-170330" algn="l" defTabSz="681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554948" indent="-170330" algn="l" defTabSz="681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2895607" indent="-170330" algn="l" defTabSz="681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1320" rtl="0" eaLnBrk="1" latinLnBrk="0" hangingPunct="1">
        <a:defRPr sz="1341" kern="1200">
          <a:solidFill>
            <a:schemeClr val="tx1"/>
          </a:solidFill>
          <a:latin typeface="+mn-lt"/>
          <a:ea typeface="+mn-ea"/>
          <a:cs typeface="+mn-cs"/>
        </a:defRPr>
      </a:lvl1pPr>
      <a:lvl2pPr marL="340659" algn="l" defTabSz="681320" rtl="0" eaLnBrk="1" latinLnBrk="0" hangingPunct="1">
        <a:defRPr sz="1341" kern="1200">
          <a:solidFill>
            <a:schemeClr val="tx1"/>
          </a:solidFill>
          <a:latin typeface="+mn-lt"/>
          <a:ea typeface="+mn-ea"/>
          <a:cs typeface="+mn-cs"/>
        </a:defRPr>
      </a:lvl2pPr>
      <a:lvl3pPr marL="681320" algn="l" defTabSz="681320" rtl="0" eaLnBrk="1" latinLnBrk="0" hangingPunct="1">
        <a:defRPr sz="1341" kern="1200">
          <a:solidFill>
            <a:schemeClr val="tx1"/>
          </a:solidFill>
          <a:latin typeface="+mn-lt"/>
          <a:ea typeface="+mn-ea"/>
          <a:cs typeface="+mn-cs"/>
        </a:defRPr>
      </a:lvl3pPr>
      <a:lvl4pPr marL="1021979" algn="l" defTabSz="681320" rtl="0" eaLnBrk="1" latinLnBrk="0" hangingPunct="1">
        <a:defRPr sz="1341" kern="1200">
          <a:solidFill>
            <a:schemeClr val="tx1"/>
          </a:solidFill>
          <a:latin typeface="+mn-lt"/>
          <a:ea typeface="+mn-ea"/>
          <a:cs typeface="+mn-cs"/>
        </a:defRPr>
      </a:lvl4pPr>
      <a:lvl5pPr marL="1362639" algn="l" defTabSz="681320" rtl="0" eaLnBrk="1" latinLnBrk="0" hangingPunct="1">
        <a:defRPr sz="1341" kern="1200">
          <a:solidFill>
            <a:schemeClr val="tx1"/>
          </a:solidFill>
          <a:latin typeface="+mn-lt"/>
          <a:ea typeface="+mn-ea"/>
          <a:cs typeface="+mn-cs"/>
        </a:defRPr>
      </a:lvl5pPr>
      <a:lvl6pPr marL="1703298" algn="l" defTabSz="681320" rtl="0" eaLnBrk="1" latinLnBrk="0" hangingPunct="1">
        <a:defRPr sz="1341" kern="1200">
          <a:solidFill>
            <a:schemeClr val="tx1"/>
          </a:solidFill>
          <a:latin typeface="+mn-lt"/>
          <a:ea typeface="+mn-ea"/>
          <a:cs typeface="+mn-cs"/>
        </a:defRPr>
      </a:lvl6pPr>
      <a:lvl7pPr marL="2043958" algn="l" defTabSz="681320" rtl="0" eaLnBrk="1" latinLnBrk="0" hangingPunct="1">
        <a:defRPr sz="1341" kern="1200">
          <a:solidFill>
            <a:schemeClr val="tx1"/>
          </a:solidFill>
          <a:latin typeface="+mn-lt"/>
          <a:ea typeface="+mn-ea"/>
          <a:cs typeface="+mn-cs"/>
        </a:defRPr>
      </a:lvl7pPr>
      <a:lvl8pPr marL="2384618" algn="l" defTabSz="681320" rtl="0" eaLnBrk="1" latinLnBrk="0" hangingPunct="1">
        <a:defRPr sz="1341" kern="1200">
          <a:solidFill>
            <a:schemeClr val="tx1"/>
          </a:solidFill>
          <a:latin typeface="+mn-lt"/>
          <a:ea typeface="+mn-ea"/>
          <a:cs typeface="+mn-cs"/>
        </a:defRPr>
      </a:lvl8pPr>
      <a:lvl9pPr marL="2725277" algn="l" defTabSz="681320" rtl="0" eaLnBrk="1" latinLnBrk="0" hangingPunct="1">
        <a:defRPr sz="13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8051594" y="194073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2019</a:t>
            </a:r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4658743" y="303570"/>
            <a:ext cx="3392851" cy="1061829"/>
            <a:chOff x="4664968" y="200045"/>
            <a:chExt cx="3392851" cy="1061829"/>
          </a:xfrm>
        </p:grpSpPr>
        <p:sp>
          <p:nvSpPr>
            <p:cNvPr id="13" name="ZoneTexte 12"/>
            <p:cNvSpPr txBox="1"/>
            <p:nvPr/>
          </p:nvSpPr>
          <p:spPr>
            <a:xfrm>
              <a:off x="4777754" y="200045"/>
              <a:ext cx="3280065" cy="1061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fr-FR" sz="10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VACANCES SCOLAIRES</a:t>
              </a:r>
            </a:p>
            <a:p>
              <a:r>
                <a:rPr lang="fr-FR" sz="8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Zone </a:t>
              </a:r>
              <a:r>
                <a:rPr lang="fr-FR" sz="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</a:t>
              </a:r>
              <a:r>
                <a:rPr lang="fr-FR" sz="800" dirty="0">
                  <a:latin typeface="Arial" panose="020B0604020202020204" pitchFamily="34" charset="0"/>
                  <a:cs typeface="Arial" panose="020B0604020202020204" pitchFamily="34" charset="0"/>
                </a:rPr>
                <a:t>: Besançon, Bordeaux, Clermont-Ferrand, Dijon, Grenoble, </a:t>
              </a:r>
              <a:endParaRPr lang="fr-FR" sz="8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fr-FR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Limoges</a:t>
              </a:r>
              <a:r>
                <a:rPr lang="fr-FR" sz="800" dirty="0">
                  <a:latin typeface="Arial" panose="020B0604020202020204" pitchFamily="34" charset="0"/>
                  <a:cs typeface="Arial" panose="020B0604020202020204" pitchFamily="34" charset="0"/>
                </a:rPr>
                <a:t>, Lyon, </a:t>
              </a:r>
              <a:r>
                <a:rPr lang="fr-FR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Poitiers.</a:t>
              </a:r>
              <a:endParaRPr lang="fr-FR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fr-FR" sz="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Zone B </a:t>
              </a:r>
              <a:r>
                <a:rPr lang="fr-FR" sz="800" dirty="0">
                  <a:latin typeface="Arial" panose="020B0604020202020204" pitchFamily="34" charset="0"/>
                  <a:cs typeface="Arial" panose="020B0604020202020204" pitchFamily="34" charset="0"/>
                </a:rPr>
                <a:t>: Aix-Marseille, Amiens, Caen, Lille, Nancy-Metz, Nantes, </a:t>
              </a:r>
              <a:endParaRPr lang="fr-FR" sz="8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fr-FR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Nice</a:t>
              </a:r>
              <a:r>
                <a:rPr lang="fr-FR" sz="800" dirty="0">
                  <a:latin typeface="Arial" panose="020B0604020202020204" pitchFamily="34" charset="0"/>
                  <a:cs typeface="Arial" panose="020B0604020202020204" pitchFamily="34" charset="0"/>
                </a:rPr>
                <a:t>, Orléans-Tours, </a:t>
              </a:r>
              <a:r>
                <a:rPr lang="fr-FR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Reims</a:t>
              </a:r>
              <a:r>
                <a:rPr lang="fr-FR" sz="800" dirty="0">
                  <a:latin typeface="Arial" panose="020B0604020202020204" pitchFamily="34" charset="0"/>
                  <a:cs typeface="Arial" panose="020B0604020202020204" pitchFamily="34" charset="0"/>
                </a:rPr>
                <a:t>, Rennes, Rouen, </a:t>
              </a:r>
              <a:r>
                <a:rPr lang="fr-FR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Strasbourg.</a:t>
              </a:r>
              <a:endParaRPr lang="fr-FR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fr-FR" sz="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Zone C </a:t>
              </a:r>
              <a:r>
                <a:rPr lang="fr-FR" sz="800" dirty="0">
                  <a:latin typeface="Arial" panose="020B0604020202020204" pitchFamily="34" charset="0"/>
                  <a:cs typeface="Arial" panose="020B0604020202020204" pitchFamily="34" charset="0"/>
                </a:rPr>
                <a:t>:  Créteil, Montpellier, Paris,  Toulouse, </a:t>
              </a:r>
              <a:r>
                <a:rPr lang="fr-FR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Versailles.</a:t>
              </a:r>
            </a:p>
            <a:p>
              <a:endParaRPr lang="fr-FR" sz="800" dirty="0"/>
            </a:p>
          </p:txBody>
        </p:sp>
        <p:grpSp>
          <p:nvGrpSpPr>
            <p:cNvPr id="17" name="Groupe 16"/>
            <p:cNvGrpSpPr/>
            <p:nvPr/>
          </p:nvGrpSpPr>
          <p:grpSpPr>
            <a:xfrm>
              <a:off x="4664968" y="562745"/>
              <a:ext cx="156236" cy="452287"/>
              <a:chOff x="4381380" y="464565"/>
              <a:chExt cx="440937" cy="452287"/>
            </a:xfrm>
          </p:grpSpPr>
          <p:cxnSp>
            <p:nvCxnSpPr>
              <p:cNvPr id="129" name="Connecteur droit 128"/>
              <p:cNvCxnSpPr/>
              <p:nvPr/>
            </p:nvCxnSpPr>
            <p:spPr>
              <a:xfrm rot="5400000">
                <a:off x="4601849" y="244096"/>
                <a:ext cx="0" cy="440937"/>
              </a:xfrm>
              <a:prstGeom prst="line">
                <a:avLst/>
              </a:prstGeom>
              <a:ln w="508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Connecteur droit 129"/>
              <p:cNvCxnSpPr/>
              <p:nvPr/>
            </p:nvCxnSpPr>
            <p:spPr>
              <a:xfrm rot="5400000">
                <a:off x="4601849" y="462870"/>
                <a:ext cx="0" cy="440937"/>
              </a:xfrm>
              <a:prstGeom prst="line">
                <a:avLst/>
              </a:prstGeom>
              <a:ln w="508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Connecteur droit 130"/>
              <p:cNvCxnSpPr/>
              <p:nvPr/>
            </p:nvCxnSpPr>
            <p:spPr>
              <a:xfrm rot="5400000">
                <a:off x="4601849" y="696383"/>
                <a:ext cx="0" cy="440937"/>
              </a:xfrm>
              <a:prstGeom prst="line">
                <a:avLst/>
              </a:prstGeom>
              <a:ln w="508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AutoShape 4" descr="http://img.turbo.fr/02862686-photo-alfa-romeo-1ere-esquisse-du-concept-bertone.jpg"/>
          <p:cNvSpPr>
            <a:spLocks noChangeAspect="1" noChangeArrowheads="1"/>
          </p:cNvSpPr>
          <p:nvPr/>
        </p:nvSpPr>
        <p:spPr bwMode="auto">
          <a:xfrm>
            <a:off x="2173772" y="834485"/>
            <a:ext cx="249554" cy="269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134" tIns="34068" rIns="68134" bIns="34068" numCol="1" anchor="t" anchorCtr="0" compatLnSpc="1">
            <a:prstTxWarp prst="textNoShape">
              <a:avLst/>
            </a:prstTxWarp>
          </a:bodyPr>
          <a:lstStyle/>
          <a:p>
            <a:endParaRPr lang="fr-FR" sz="1341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4172"/>
            <a:ext cx="9906000" cy="526365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4592960" cy="1484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PHOTOGRAPHIES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546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http://img.turbo.fr/02862686-photo-alfa-romeo-1ere-esquisse-du-concept-bertone.jpg"/>
          <p:cNvSpPr>
            <a:spLocks noChangeAspect="1" noChangeArrowheads="1"/>
          </p:cNvSpPr>
          <p:nvPr/>
        </p:nvSpPr>
        <p:spPr bwMode="auto">
          <a:xfrm>
            <a:off x="1662199" y="766316"/>
            <a:ext cx="227115" cy="227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134" tIns="34068" rIns="68134" bIns="34068" numCol="1" anchor="t" anchorCtr="0" compatLnSpc="1">
            <a:prstTxWarp prst="textNoShape">
              <a:avLst/>
            </a:prstTxWarp>
          </a:bodyPr>
          <a:lstStyle/>
          <a:p>
            <a:endParaRPr lang="fr-FR" sz="1341"/>
          </a:p>
        </p:txBody>
      </p:sp>
      <p:sp>
        <p:nvSpPr>
          <p:cNvPr id="13" name="AutoShape 4" descr="http://img.turbo.fr/02862686-photo-alfa-romeo-1ere-esquisse-du-concept-bertone.jpg"/>
          <p:cNvSpPr>
            <a:spLocks noChangeAspect="1" noChangeArrowheads="1"/>
          </p:cNvSpPr>
          <p:nvPr/>
        </p:nvSpPr>
        <p:spPr bwMode="auto">
          <a:xfrm>
            <a:off x="1662199" y="766316"/>
            <a:ext cx="227115" cy="227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134" tIns="34068" rIns="68134" bIns="34068" numCol="1" anchor="t" anchorCtr="0" compatLnSpc="1">
            <a:prstTxWarp prst="textNoShape">
              <a:avLst/>
            </a:prstTxWarp>
          </a:bodyPr>
          <a:lstStyle/>
          <a:p>
            <a:endParaRPr lang="fr-FR" sz="1341"/>
          </a:p>
        </p:txBody>
      </p:sp>
      <p:sp>
        <p:nvSpPr>
          <p:cNvPr id="85" name="ZoneTexte 84"/>
          <p:cNvSpPr txBox="1"/>
          <p:nvPr/>
        </p:nvSpPr>
        <p:spPr>
          <a:xfrm>
            <a:off x="4939383" y="101824"/>
            <a:ext cx="2592288" cy="36933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fr-FR" sz="9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 infos </a:t>
            </a:r>
            <a:r>
              <a:rPr lang="fr-FR" sz="9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personnelles :</a:t>
            </a:r>
          </a:p>
          <a:p>
            <a:endParaRPr lang="fr-F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27023" y="159922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2019</a:t>
            </a:r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cxnSp>
        <p:nvCxnSpPr>
          <p:cNvPr id="48" name="Connecteur droit 47"/>
          <p:cNvCxnSpPr/>
          <p:nvPr/>
        </p:nvCxnSpPr>
        <p:spPr>
          <a:xfrm rot="5400000">
            <a:off x="6685947" y="1060693"/>
            <a:ext cx="0" cy="381070"/>
          </a:xfrm>
          <a:prstGeom prst="line">
            <a:avLst/>
          </a:prstGeom>
          <a:ln>
            <a:noFill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pic>
        <p:nvPicPr>
          <p:cNvPr id="20" name="Imag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6605"/>
            <a:ext cx="9906000" cy="530877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-1" y="0"/>
            <a:ext cx="4939383" cy="1484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PHOTOGRAPHIES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482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</TotalTime>
  <Words>69</Words>
  <Application>Microsoft Office PowerPoint</Application>
  <PresentationFormat>Format A4 (210 x 297 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Company>MINEFI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Richard de LEMENY</dc:creator>
  <cp:lastModifiedBy>Richard de LEMENY</cp:lastModifiedBy>
  <cp:revision>128</cp:revision>
  <cp:lastPrinted>2018-11-03T11:54:52Z</cp:lastPrinted>
  <dcterms:created xsi:type="dcterms:W3CDTF">2015-12-14T13:07:11Z</dcterms:created>
  <dcterms:modified xsi:type="dcterms:W3CDTF">2018-11-17T07:41:35Z</dcterms:modified>
</cp:coreProperties>
</file>