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906000" cy="6858000" type="A4"/>
  <p:notesSz cx="9929813" cy="6797675"/>
  <p:defaultTextStyle>
    <a:defPPr>
      <a:defRPr lang="fr-FR"/>
    </a:defPPr>
    <a:lvl1pPr marL="0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7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4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7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1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4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8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1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6265" autoAdjust="0"/>
  </p:normalViewPr>
  <p:slideViewPr>
    <p:cSldViewPr>
      <p:cViewPr varScale="1">
        <p:scale>
          <a:sx n="122" d="100"/>
          <a:sy n="122" d="100"/>
        </p:scale>
        <p:origin x="576" y="96"/>
      </p:cViewPr>
      <p:guideLst>
        <p:guide orient="horz" pos="799"/>
        <p:guide pos="1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08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37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1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2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3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84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25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1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1600203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03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75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1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2981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340659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2pPr>
            <a:lvl3pPr marL="681320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3pPr>
            <a:lvl4pPr marL="1021979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4pPr>
            <a:lvl5pPr marL="1362639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5pPr>
            <a:lvl6pPr marL="1703298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6pPr>
            <a:lvl7pPr marL="2043958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7pPr>
            <a:lvl8pPr marL="2384618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8pPr>
            <a:lvl9pPr marL="2725277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2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086"/>
            </a:lvl1pPr>
            <a:lvl2pPr>
              <a:defRPr sz="1788"/>
            </a:lvl2pPr>
            <a:lvl3pPr>
              <a:defRPr sz="1490"/>
            </a:lvl3pPr>
            <a:lvl4pPr>
              <a:defRPr sz="1341"/>
            </a:lvl4pPr>
            <a:lvl5pPr>
              <a:defRPr sz="1341"/>
            </a:lvl5pPr>
            <a:lvl6pPr>
              <a:defRPr sz="1341"/>
            </a:lvl6pPr>
            <a:lvl7pPr>
              <a:defRPr sz="1341"/>
            </a:lvl7pPr>
            <a:lvl8pPr>
              <a:defRPr sz="1341"/>
            </a:lvl8pPr>
            <a:lvl9pPr>
              <a:defRPr sz="134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086"/>
            </a:lvl1pPr>
            <a:lvl2pPr>
              <a:defRPr sz="1788"/>
            </a:lvl2pPr>
            <a:lvl3pPr>
              <a:defRPr sz="1490"/>
            </a:lvl3pPr>
            <a:lvl4pPr>
              <a:defRPr sz="1341"/>
            </a:lvl4pPr>
            <a:lvl5pPr>
              <a:defRPr sz="1341"/>
            </a:lvl5pPr>
            <a:lvl6pPr>
              <a:defRPr sz="1341"/>
            </a:lvl6pPr>
            <a:lvl7pPr>
              <a:defRPr sz="1341"/>
            </a:lvl7pPr>
            <a:lvl8pPr>
              <a:defRPr sz="1341"/>
            </a:lvl8pPr>
            <a:lvl9pPr>
              <a:defRPr sz="134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41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88" b="1"/>
            </a:lvl1pPr>
            <a:lvl2pPr marL="340659" indent="0">
              <a:buNone/>
              <a:defRPr sz="1490" b="1"/>
            </a:lvl2pPr>
            <a:lvl3pPr marL="681320" indent="0">
              <a:buNone/>
              <a:defRPr sz="1341" b="1"/>
            </a:lvl3pPr>
            <a:lvl4pPr marL="1021979" indent="0">
              <a:buNone/>
              <a:defRPr sz="1192" b="1"/>
            </a:lvl4pPr>
            <a:lvl5pPr marL="1362639" indent="0">
              <a:buNone/>
              <a:defRPr sz="1192" b="1"/>
            </a:lvl5pPr>
            <a:lvl6pPr marL="1703298" indent="0">
              <a:buNone/>
              <a:defRPr sz="1192" b="1"/>
            </a:lvl6pPr>
            <a:lvl7pPr marL="2043958" indent="0">
              <a:buNone/>
              <a:defRPr sz="1192" b="1"/>
            </a:lvl7pPr>
            <a:lvl8pPr marL="2384618" indent="0">
              <a:buNone/>
              <a:defRPr sz="1192" b="1"/>
            </a:lvl8pPr>
            <a:lvl9pPr marL="2725277" indent="0">
              <a:buNone/>
              <a:defRPr sz="119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788"/>
            </a:lvl1pPr>
            <a:lvl2pPr>
              <a:defRPr sz="1490"/>
            </a:lvl2pPr>
            <a:lvl3pPr>
              <a:defRPr sz="1341"/>
            </a:lvl3pPr>
            <a:lvl4pPr>
              <a:defRPr sz="1192"/>
            </a:lvl4pPr>
            <a:lvl5pPr>
              <a:defRPr sz="1192"/>
            </a:lvl5pPr>
            <a:lvl6pPr>
              <a:defRPr sz="1192"/>
            </a:lvl6pPr>
            <a:lvl7pPr>
              <a:defRPr sz="1192"/>
            </a:lvl7pPr>
            <a:lvl8pPr>
              <a:defRPr sz="1192"/>
            </a:lvl8pPr>
            <a:lvl9pPr>
              <a:defRPr sz="11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88" b="1"/>
            </a:lvl1pPr>
            <a:lvl2pPr marL="340659" indent="0">
              <a:buNone/>
              <a:defRPr sz="1490" b="1"/>
            </a:lvl2pPr>
            <a:lvl3pPr marL="681320" indent="0">
              <a:buNone/>
              <a:defRPr sz="1341" b="1"/>
            </a:lvl3pPr>
            <a:lvl4pPr marL="1021979" indent="0">
              <a:buNone/>
              <a:defRPr sz="1192" b="1"/>
            </a:lvl4pPr>
            <a:lvl5pPr marL="1362639" indent="0">
              <a:buNone/>
              <a:defRPr sz="1192" b="1"/>
            </a:lvl5pPr>
            <a:lvl6pPr marL="1703298" indent="0">
              <a:buNone/>
              <a:defRPr sz="1192" b="1"/>
            </a:lvl6pPr>
            <a:lvl7pPr marL="2043958" indent="0">
              <a:buNone/>
              <a:defRPr sz="1192" b="1"/>
            </a:lvl7pPr>
            <a:lvl8pPr marL="2384618" indent="0">
              <a:buNone/>
              <a:defRPr sz="1192" b="1"/>
            </a:lvl8pPr>
            <a:lvl9pPr marL="2725277" indent="0">
              <a:buNone/>
              <a:defRPr sz="119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1788"/>
            </a:lvl1pPr>
            <a:lvl2pPr>
              <a:defRPr sz="1490"/>
            </a:lvl2pPr>
            <a:lvl3pPr>
              <a:defRPr sz="1341"/>
            </a:lvl3pPr>
            <a:lvl4pPr>
              <a:defRPr sz="1192"/>
            </a:lvl4pPr>
            <a:lvl5pPr>
              <a:defRPr sz="1192"/>
            </a:lvl5pPr>
            <a:lvl6pPr>
              <a:defRPr sz="1192"/>
            </a:lvl6pPr>
            <a:lvl7pPr>
              <a:defRPr sz="1192"/>
            </a:lvl7pPr>
            <a:lvl8pPr>
              <a:defRPr sz="1192"/>
            </a:lvl8pPr>
            <a:lvl9pPr>
              <a:defRPr sz="11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94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60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1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49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384"/>
            </a:lvl1pPr>
            <a:lvl2pPr>
              <a:defRPr sz="2086"/>
            </a:lvl2pPr>
            <a:lvl3pPr>
              <a:defRPr sz="1788"/>
            </a:lvl3pPr>
            <a:lvl4pPr>
              <a:defRPr sz="1490"/>
            </a:lvl4pPr>
            <a:lvl5pPr>
              <a:defRPr sz="1490"/>
            </a:lvl5pPr>
            <a:lvl6pPr>
              <a:defRPr sz="1490"/>
            </a:lvl6pPr>
            <a:lvl7pPr>
              <a:defRPr sz="1490"/>
            </a:lvl7pPr>
            <a:lvl8pPr>
              <a:defRPr sz="1490"/>
            </a:lvl8pPr>
            <a:lvl9pPr>
              <a:defRPr sz="149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4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43"/>
            </a:lvl1pPr>
            <a:lvl2pPr marL="340659" indent="0">
              <a:buNone/>
              <a:defRPr sz="894"/>
            </a:lvl2pPr>
            <a:lvl3pPr marL="681320" indent="0">
              <a:buNone/>
              <a:defRPr sz="745"/>
            </a:lvl3pPr>
            <a:lvl4pPr marL="1021979" indent="0">
              <a:buNone/>
              <a:defRPr sz="671"/>
            </a:lvl4pPr>
            <a:lvl5pPr marL="1362639" indent="0">
              <a:buNone/>
              <a:defRPr sz="671"/>
            </a:lvl5pPr>
            <a:lvl6pPr marL="1703298" indent="0">
              <a:buNone/>
              <a:defRPr sz="671"/>
            </a:lvl6pPr>
            <a:lvl7pPr marL="2043958" indent="0">
              <a:buNone/>
              <a:defRPr sz="671"/>
            </a:lvl7pPr>
            <a:lvl8pPr marL="2384618" indent="0">
              <a:buNone/>
              <a:defRPr sz="671"/>
            </a:lvl8pPr>
            <a:lvl9pPr marL="2725277" indent="0">
              <a:buNone/>
              <a:defRPr sz="67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1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49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84"/>
            </a:lvl1pPr>
            <a:lvl2pPr marL="340659" indent="0">
              <a:buNone/>
              <a:defRPr sz="2086"/>
            </a:lvl2pPr>
            <a:lvl3pPr marL="681320" indent="0">
              <a:buNone/>
              <a:defRPr sz="1788"/>
            </a:lvl3pPr>
            <a:lvl4pPr marL="1021979" indent="0">
              <a:buNone/>
              <a:defRPr sz="1490"/>
            </a:lvl4pPr>
            <a:lvl5pPr marL="1362639" indent="0">
              <a:buNone/>
              <a:defRPr sz="1490"/>
            </a:lvl5pPr>
            <a:lvl6pPr marL="1703298" indent="0">
              <a:buNone/>
              <a:defRPr sz="1490"/>
            </a:lvl6pPr>
            <a:lvl7pPr marL="2043958" indent="0">
              <a:buNone/>
              <a:defRPr sz="1490"/>
            </a:lvl7pPr>
            <a:lvl8pPr marL="2384618" indent="0">
              <a:buNone/>
              <a:defRPr sz="1490"/>
            </a:lvl8pPr>
            <a:lvl9pPr marL="2725277" indent="0">
              <a:buNone/>
              <a:defRPr sz="149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43"/>
            </a:lvl1pPr>
            <a:lvl2pPr marL="340659" indent="0">
              <a:buNone/>
              <a:defRPr sz="894"/>
            </a:lvl2pPr>
            <a:lvl3pPr marL="681320" indent="0">
              <a:buNone/>
              <a:defRPr sz="745"/>
            </a:lvl3pPr>
            <a:lvl4pPr marL="1021979" indent="0">
              <a:buNone/>
              <a:defRPr sz="671"/>
            </a:lvl4pPr>
            <a:lvl5pPr marL="1362639" indent="0">
              <a:buNone/>
              <a:defRPr sz="671"/>
            </a:lvl5pPr>
            <a:lvl6pPr marL="1703298" indent="0">
              <a:buNone/>
              <a:defRPr sz="671"/>
            </a:lvl6pPr>
            <a:lvl7pPr marL="2043958" indent="0">
              <a:buNone/>
              <a:defRPr sz="671"/>
            </a:lvl7pPr>
            <a:lvl8pPr marL="2384618" indent="0">
              <a:buNone/>
              <a:defRPr sz="671"/>
            </a:lvl8pPr>
            <a:lvl9pPr marL="2725277" indent="0">
              <a:buNone/>
              <a:defRPr sz="67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22CB5F31-75F0-4BF5-AC25-8FE998BCF0AA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902EEFDA-444B-4F2B-AD43-C937BF450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5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02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81320" rtl="0" eaLnBrk="1" latinLnBrk="0" hangingPunct="1">
        <a:spcBef>
          <a:spcPct val="0"/>
        </a:spcBef>
        <a:buNone/>
        <a:defRPr sz="3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495" indent="-255495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84" kern="1200">
          <a:solidFill>
            <a:schemeClr val="tx1"/>
          </a:solidFill>
          <a:latin typeface="+mn-lt"/>
          <a:ea typeface="+mn-ea"/>
          <a:cs typeface="+mn-cs"/>
        </a:defRPr>
      </a:lvl1pPr>
      <a:lvl2pPr marL="553572" indent="-212913" algn="l" defTabSz="681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2pPr>
      <a:lvl3pPr marL="851649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88" kern="1200">
          <a:solidFill>
            <a:schemeClr val="tx1"/>
          </a:solidFill>
          <a:latin typeface="+mn-lt"/>
          <a:ea typeface="+mn-ea"/>
          <a:cs typeface="+mn-cs"/>
        </a:defRPr>
      </a:lvl3pPr>
      <a:lvl4pPr marL="1192308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32969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»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73628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14288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554948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2895607" indent="-170330" algn="l" defTabSz="681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1pPr>
      <a:lvl2pPr marL="340659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2pPr>
      <a:lvl3pPr marL="681320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3pPr>
      <a:lvl4pPr marL="1021979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4pPr>
      <a:lvl5pPr marL="1362639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5pPr>
      <a:lvl6pPr marL="1703298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6pPr>
      <a:lvl7pPr marL="2043958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7pPr>
      <a:lvl8pPr marL="2384618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8pPr>
      <a:lvl9pPr marL="2725277" algn="l" defTabSz="681320" rtl="0" eaLnBrk="1" latinLnBrk="0" hangingPunct="1">
        <a:defRPr sz="13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8051594" y="194073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4658743" y="303570"/>
            <a:ext cx="3392851" cy="1061829"/>
            <a:chOff x="4664968" y="200045"/>
            <a:chExt cx="3392851" cy="1061829"/>
          </a:xfrm>
        </p:grpSpPr>
        <p:sp>
          <p:nvSpPr>
            <p:cNvPr id="13" name="ZoneTexte 12"/>
            <p:cNvSpPr txBox="1"/>
            <p:nvPr/>
          </p:nvSpPr>
          <p:spPr>
            <a:xfrm>
              <a:off x="4777754" y="200045"/>
              <a:ext cx="3280065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fr-FR" sz="1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VACANCES SCOLAIRES</a:t>
              </a:r>
            </a:p>
            <a:p>
              <a:r>
                <a:rPr lang="fr-FR" sz="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Zone </a:t>
              </a:r>
              <a:r>
                <a:rPr lang="fr-FR" sz="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: Besançon, Bordeaux, Clermont-Ferrand, Dijon, Grenoble, </a:t>
              </a:r>
              <a:endParaRPr lang="fr-FR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Limoges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, Lyon,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Poitiers.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Zone B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: Aix-Marseille, Amiens, Caen, Lille, Nancy-Metz, Nantes, </a:t>
              </a:r>
              <a:endParaRPr lang="fr-FR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Nice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, Orléans-Tours,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Reims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, Rennes, Rouen,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Strasbourg.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Zone C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:  Créteil, Montpellier, Paris,  Toulouse,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Versailles.</a:t>
              </a:r>
            </a:p>
            <a:p>
              <a:endParaRPr lang="fr-FR" sz="800" dirty="0"/>
            </a:p>
          </p:txBody>
        </p:sp>
        <p:grpSp>
          <p:nvGrpSpPr>
            <p:cNvPr id="17" name="Groupe 16"/>
            <p:cNvGrpSpPr/>
            <p:nvPr/>
          </p:nvGrpSpPr>
          <p:grpSpPr>
            <a:xfrm>
              <a:off x="4664968" y="562745"/>
              <a:ext cx="156236" cy="452287"/>
              <a:chOff x="4381380" y="464565"/>
              <a:chExt cx="440937" cy="452287"/>
            </a:xfrm>
          </p:grpSpPr>
          <p:cxnSp>
            <p:nvCxnSpPr>
              <p:cNvPr id="129" name="Connecteur droit 128"/>
              <p:cNvCxnSpPr/>
              <p:nvPr/>
            </p:nvCxnSpPr>
            <p:spPr>
              <a:xfrm rot="5400000">
                <a:off x="4601849" y="244096"/>
                <a:ext cx="0" cy="440937"/>
              </a:xfrm>
              <a:prstGeom prst="line">
                <a:avLst/>
              </a:prstGeom>
              <a:ln w="508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/>
              <p:nvPr/>
            </p:nvCxnSpPr>
            <p:spPr>
              <a:xfrm rot="5400000">
                <a:off x="4601849" y="462870"/>
                <a:ext cx="0" cy="440937"/>
              </a:xfrm>
              <a:prstGeom prst="line">
                <a:avLst/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 rot="5400000">
                <a:off x="4601849" y="696383"/>
                <a:ext cx="0" cy="440937"/>
              </a:xfrm>
              <a:prstGeom prst="line">
                <a:avLst/>
              </a:prstGeom>
              <a:ln w="508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AutoShape 4" descr="http://img.turbo.fr/02862686-photo-alfa-romeo-1ere-esquisse-du-concept-bertone.jpg"/>
          <p:cNvSpPr>
            <a:spLocks noChangeAspect="1" noChangeArrowheads="1"/>
          </p:cNvSpPr>
          <p:nvPr/>
        </p:nvSpPr>
        <p:spPr bwMode="auto">
          <a:xfrm>
            <a:off x="2173772" y="834485"/>
            <a:ext cx="249554" cy="26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134" tIns="34068" rIns="68134" bIns="34068" numCol="1" anchor="t" anchorCtr="0" compatLnSpc="1">
            <a:prstTxWarp prst="textNoShape">
              <a:avLst/>
            </a:prstTxWarp>
          </a:bodyPr>
          <a:lstStyle/>
          <a:p>
            <a:endParaRPr lang="fr-FR" sz="1341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4172"/>
            <a:ext cx="9906000" cy="52636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4592960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PHOTOGRAPHIES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54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://img.turbo.fr/02862686-photo-alfa-romeo-1ere-esquisse-du-concept-bertone.jpg"/>
          <p:cNvSpPr>
            <a:spLocks noChangeAspect="1" noChangeArrowheads="1"/>
          </p:cNvSpPr>
          <p:nvPr/>
        </p:nvSpPr>
        <p:spPr bwMode="auto">
          <a:xfrm>
            <a:off x="1662199" y="766316"/>
            <a:ext cx="227115" cy="22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134" tIns="34068" rIns="68134" bIns="34068" numCol="1" anchor="t" anchorCtr="0" compatLnSpc="1">
            <a:prstTxWarp prst="textNoShape">
              <a:avLst/>
            </a:prstTxWarp>
          </a:bodyPr>
          <a:lstStyle/>
          <a:p>
            <a:endParaRPr lang="fr-FR" sz="1341"/>
          </a:p>
        </p:txBody>
      </p:sp>
      <p:sp>
        <p:nvSpPr>
          <p:cNvPr id="13" name="AutoShape 4" descr="http://img.turbo.fr/02862686-photo-alfa-romeo-1ere-esquisse-du-concept-bertone.jpg"/>
          <p:cNvSpPr>
            <a:spLocks noChangeAspect="1" noChangeArrowheads="1"/>
          </p:cNvSpPr>
          <p:nvPr/>
        </p:nvSpPr>
        <p:spPr bwMode="auto">
          <a:xfrm>
            <a:off x="1662199" y="766316"/>
            <a:ext cx="227115" cy="22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134" tIns="34068" rIns="68134" bIns="34068" numCol="1" anchor="t" anchorCtr="0" compatLnSpc="1">
            <a:prstTxWarp prst="textNoShape">
              <a:avLst/>
            </a:prstTxWarp>
          </a:bodyPr>
          <a:lstStyle/>
          <a:p>
            <a:endParaRPr lang="fr-FR" sz="1341"/>
          </a:p>
        </p:txBody>
      </p:sp>
      <p:sp>
        <p:nvSpPr>
          <p:cNvPr id="85" name="ZoneTexte 84"/>
          <p:cNvSpPr txBox="1"/>
          <p:nvPr/>
        </p:nvSpPr>
        <p:spPr>
          <a:xfrm>
            <a:off x="4939383" y="101824"/>
            <a:ext cx="2592288" cy="36933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 infos </a:t>
            </a:r>
            <a:r>
              <a:rPr lang="fr-FR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personnelles :</a:t>
            </a:r>
          </a:p>
          <a:p>
            <a:endParaRPr lang="fr-F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27023" y="159922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48" name="Connecteur droit 47"/>
          <p:cNvCxnSpPr/>
          <p:nvPr/>
        </p:nvCxnSpPr>
        <p:spPr>
          <a:xfrm rot="5400000">
            <a:off x="6685947" y="1060693"/>
            <a:ext cx="0" cy="381070"/>
          </a:xfrm>
          <a:prstGeom prst="line">
            <a:avLst/>
          </a:prstGeom>
          <a:ln>
            <a:noFill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6605"/>
            <a:ext cx="9906000" cy="53087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0"/>
            <a:ext cx="4939383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PHOTOGRAPHIES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8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69</Words>
  <Application>Microsoft Office PowerPoint</Application>
  <PresentationFormat>Format A4 (210 x 297 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MINEFI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de LEMENY</dc:creator>
  <cp:lastModifiedBy>Richard de LEMENY</cp:lastModifiedBy>
  <cp:revision>128</cp:revision>
  <cp:lastPrinted>2018-11-03T11:54:52Z</cp:lastPrinted>
  <dcterms:created xsi:type="dcterms:W3CDTF">2015-12-14T13:07:11Z</dcterms:created>
  <dcterms:modified xsi:type="dcterms:W3CDTF">2018-11-17T07:41:35Z</dcterms:modified>
</cp:coreProperties>
</file>